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59" r:id="rId4"/>
    <p:sldId id="319" r:id="rId5"/>
    <p:sldId id="286" r:id="rId6"/>
    <p:sldId id="361" r:id="rId7"/>
    <p:sldId id="337" r:id="rId8"/>
    <p:sldId id="287" r:id="rId9"/>
    <p:sldId id="353" r:id="rId10"/>
    <p:sldId id="290" r:id="rId11"/>
    <p:sldId id="355" r:id="rId12"/>
    <p:sldId id="357" r:id="rId13"/>
    <p:sldId id="288" r:id="rId14"/>
    <p:sldId id="358" r:id="rId15"/>
    <p:sldId id="360" r:id="rId16"/>
    <p:sldId id="359" r:id="rId17"/>
    <p:sldId id="289" r:id="rId18"/>
    <p:sldId id="366" r:id="rId19"/>
    <p:sldId id="363" r:id="rId20"/>
    <p:sldId id="362" r:id="rId21"/>
    <p:sldId id="364" r:id="rId22"/>
    <p:sldId id="365" r:id="rId23"/>
    <p:sldId id="291" r:id="rId24"/>
    <p:sldId id="281" r:id="rId25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C0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E7F243C-578B-4C3E-8AAA-6A09415ECBF4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8075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469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</p:txBody>
      </p:sp>
    </p:spTree>
    <p:extLst>
      <p:ext uri="{BB962C8B-B14F-4D97-AF65-F5344CB8AC3E}">
        <p14:creationId xmlns:p14="http://schemas.microsoft.com/office/powerpoint/2010/main" val="352164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509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</a:p>
        </p:txBody>
      </p:sp>
    </p:spTree>
    <p:extLst>
      <p:ext uri="{BB962C8B-B14F-4D97-AF65-F5344CB8AC3E}">
        <p14:creationId xmlns:p14="http://schemas.microsoft.com/office/powerpoint/2010/main" val="2840890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</a:p>
        </p:txBody>
      </p:sp>
    </p:spTree>
    <p:extLst>
      <p:ext uri="{BB962C8B-B14F-4D97-AF65-F5344CB8AC3E}">
        <p14:creationId xmlns:p14="http://schemas.microsoft.com/office/powerpoint/2010/main" val="2301718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</a:p>
        </p:txBody>
      </p:sp>
    </p:spTree>
    <p:extLst>
      <p:ext uri="{BB962C8B-B14F-4D97-AF65-F5344CB8AC3E}">
        <p14:creationId xmlns:p14="http://schemas.microsoft.com/office/powerpoint/2010/main" val="3441219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</a:p>
        </p:txBody>
      </p:sp>
    </p:spTree>
    <p:extLst>
      <p:ext uri="{BB962C8B-B14F-4D97-AF65-F5344CB8AC3E}">
        <p14:creationId xmlns:p14="http://schemas.microsoft.com/office/powerpoint/2010/main" val="2204493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Aymeric</a:t>
            </a:r>
          </a:p>
        </p:txBody>
      </p:sp>
    </p:spTree>
    <p:extLst>
      <p:ext uri="{BB962C8B-B14F-4D97-AF65-F5344CB8AC3E}">
        <p14:creationId xmlns:p14="http://schemas.microsoft.com/office/powerpoint/2010/main" val="1091997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</a:p>
        </p:txBody>
      </p:sp>
    </p:spTree>
    <p:extLst>
      <p:ext uri="{BB962C8B-B14F-4D97-AF65-F5344CB8AC3E}">
        <p14:creationId xmlns:p14="http://schemas.microsoft.com/office/powerpoint/2010/main" val="412747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</a:p>
        </p:txBody>
      </p:sp>
    </p:spTree>
    <p:extLst>
      <p:ext uri="{BB962C8B-B14F-4D97-AF65-F5344CB8AC3E}">
        <p14:creationId xmlns:p14="http://schemas.microsoft.com/office/powerpoint/2010/main" val="1761283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</a:p>
        </p:txBody>
      </p:sp>
    </p:spTree>
    <p:extLst>
      <p:ext uri="{BB962C8B-B14F-4D97-AF65-F5344CB8AC3E}">
        <p14:creationId xmlns:p14="http://schemas.microsoft.com/office/powerpoint/2010/main" val="779534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9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</a:p>
        </p:txBody>
      </p:sp>
    </p:spTree>
    <p:extLst>
      <p:ext uri="{BB962C8B-B14F-4D97-AF65-F5344CB8AC3E}">
        <p14:creationId xmlns:p14="http://schemas.microsoft.com/office/powerpoint/2010/main" val="3127370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</a:p>
        </p:txBody>
      </p:sp>
    </p:spTree>
    <p:extLst>
      <p:ext uri="{BB962C8B-B14F-4D97-AF65-F5344CB8AC3E}">
        <p14:creationId xmlns:p14="http://schemas.microsoft.com/office/powerpoint/2010/main" val="1424187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Aymeric</a:t>
            </a:r>
          </a:p>
        </p:txBody>
      </p:sp>
    </p:spTree>
    <p:extLst>
      <p:ext uri="{BB962C8B-B14F-4D97-AF65-F5344CB8AC3E}">
        <p14:creationId xmlns:p14="http://schemas.microsoft.com/office/powerpoint/2010/main" val="3619020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371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5653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implémentation logicielle du langage de programmation Python 3 , écrit en C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6978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</p:txBody>
      </p:sp>
    </p:spTree>
    <p:extLst>
      <p:ext uri="{BB962C8B-B14F-4D97-AF65-F5344CB8AC3E}">
        <p14:creationId xmlns:p14="http://schemas.microsoft.com/office/powerpoint/2010/main" val="1491907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</p:txBody>
      </p:sp>
    </p:spTree>
    <p:extLst>
      <p:ext uri="{BB962C8B-B14F-4D97-AF65-F5344CB8AC3E}">
        <p14:creationId xmlns:p14="http://schemas.microsoft.com/office/powerpoint/2010/main" val="925637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650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</p:txBody>
      </p:sp>
    </p:spTree>
    <p:extLst>
      <p:ext uri="{BB962C8B-B14F-4D97-AF65-F5344CB8AC3E}">
        <p14:creationId xmlns:p14="http://schemas.microsoft.com/office/powerpoint/2010/main" val="321929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</a:p>
        </p:txBody>
      </p:sp>
    </p:spTree>
    <p:extLst>
      <p:ext uri="{BB962C8B-B14F-4D97-AF65-F5344CB8AC3E}">
        <p14:creationId xmlns:p14="http://schemas.microsoft.com/office/powerpoint/2010/main" val="2702376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vincent.desnos@hotmail.fr" TargetMode="External"/><Relationship Id="rId4" Type="http://schemas.openxmlformats.org/officeDocument/2006/relationships/hyperlink" Target="mailto:aymeric.maurice41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PRESENTATION PROJET DEVELLOPPEMENT INFORMATIQUE</a:t>
            </a:r>
          </a:p>
        </p:txBody>
      </p:sp>
      <p:pic>
        <p:nvPicPr>
          <p:cNvPr id="2" name="Image 1" descr="université logo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0" y="97155"/>
            <a:ext cx="2561590" cy="662305"/>
          </a:xfrm>
          <a:prstGeom prst="rect">
            <a:avLst/>
          </a:prstGeom>
        </p:spPr>
      </p:pic>
      <p:pic>
        <p:nvPicPr>
          <p:cNvPr id="4" name="Image 3" descr="logo-polytech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25" y="102235"/>
            <a:ext cx="2924810" cy="90868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590" y="3994904"/>
            <a:ext cx="2485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Binôme : Aymeric MAURICE</a:t>
            </a:r>
          </a:p>
          <a:p>
            <a:r>
              <a:rPr lang="fr-FR" dirty="0"/>
              <a:t> </a:t>
            </a:r>
            <a:r>
              <a:rPr lang="fr-FR" dirty="0" smtClean="0"/>
              <a:t>              Vincent DESNOS</a:t>
            </a:r>
          </a:p>
          <a:p>
            <a:r>
              <a:rPr lang="fr-FR" dirty="0" smtClean="0"/>
              <a:t>Client : Pierre Gaucher</a:t>
            </a:r>
          </a:p>
          <a:p>
            <a:r>
              <a:rPr lang="fr-FR" dirty="0" smtClean="0"/>
              <a:t>Année : DII3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Format du livrable</a:t>
            </a:r>
          </a:p>
        </p:txBody>
      </p:sp>
      <p:sp>
        <p:nvSpPr>
          <p:cNvPr id="3" name="Ellipse 2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10</a:t>
            </a:r>
            <a:endParaRPr lang="fr-FR" sz="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Document PDF</a:t>
            </a:r>
          </a:p>
        </p:txBody>
      </p:sp>
      <p:sp>
        <p:nvSpPr>
          <p:cNvPr id="3" name="Espace réservé du texte 0"/>
          <p:cNvSpPr>
            <a:spLocks noGrp="1"/>
          </p:cNvSpPr>
          <p:nvPr>
            <p:ph type="body" idx="1"/>
          </p:nvPr>
        </p:nvSpPr>
        <p:spPr>
          <a:xfrm>
            <a:off x="2894965" y="673100"/>
            <a:ext cx="5718810" cy="1524000"/>
          </a:xfrm>
        </p:spPr>
        <p:txBody>
          <a:bodyPr/>
          <a:lstStyle/>
          <a:p>
            <a:r>
              <a:rPr lang="x-none" altLang="fr-FR" sz="1600"/>
              <a:t>Facile à partager, bonne portabilité</a:t>
            </a:r>
          </a:p>
          <a:p>
            <a:r>
              <a:rPr lang="x-none" altLang="fr-FR" sz="1600"/>
              <a:t>Ctrl + F</a:t>
            </a:r>
          </a:p>
          <a:p>
            <a:pPr lvl="1"/>
            <a:r>
              <a:rPr lang="x-none" altLang="fr-FR" sz="1600"/>
              <a:t>Méthode de travail efficace</a:t>
            </a:r>
          </a:p>
          <a:p>
            <a:pPr lvl="0"/>
            <a:r>
              <a:rPr lang="x-none" altLang="fr-FR" sz="1600"/>
              <a:t>Pas besoin d'un PC</a:t>
            </a:r>
          </a:p>
          <a:p>
            <a:pPr lvl="0"/>
            <a:r>
              <a:rPr lang="x-none" altLang="fr-FR" sz="1600"/>
              <a:t>Aimé de tous </a:t>
            </a:r>
          </a:p>
        </p:txBody>
      </p:sp>
      <p:sp>
        <p:nvSpPr>
          <p:cNvPr id="2" name="Shape 317"/>
          <p:cNvSpPr txBox="1"/>
          <p:nvPr/>
        </p:nvSpPr>
        <p:spPr>
          <a:xfrm>
            <a:off x="2954845" y="2171180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Format du tutoriel</a:t>
            </a:r>
          </a:p>
        </p:txBody>
      </p:sp>
      <p:sp>
        <p:nvSpPr>
          <p:cNvPr id="5" name="Espace réservé du texte 0"/>
          <p:cNvSpPr/>
          <p:nvPr/>
        </p:nvSpPr>
        <p:spPr>
          <a:xfrm>
            <a:off x="3014345" y="2498725"/>
            <a:ext cx="5718810" cy="24809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44500" indent="-342900">
              <a:buAutoNum type="arabicPeriod"/>
            </a:pPr>
            <a:r>
              <a:rPr lang="x-none" altLang="fr-FR" sz="2000">
                <a:solidFill>
                  <a:srgbClr val="FF0000"/>
                </a:solidFill>
              </a:rPr>
              <a:t>Ressource carte 1</a:t>
            </a:r>
          </a:p>
          <a:p>
            <a:pPr marL="901700" lvl="1" indent="-342900">
              <a:buAutoNum type="arabicPeriod"/>
            </a:pPr>
            <a:r>
              <a:rPr lang="x-none" altLang="fr-FR" sz="2000">
                <a:solidFill>
                  <a:srgbClr val="002060"/>
                </a:solidFill>
              </a:rPr>
              <a:t>Fonction 1</a:t>
            </a:r>
          </a:p>
          <a:p>
            <a:pPr marL="1358900" lvl="2" indent="-342900">
              <a:buAutoNum type="arabicPeriod"/>
            </a:pPr>
            <a:r>
              <a:rPr lang="x-none" altLang="fr-FR" sz="2000">
                <a:solidFill>
                  <a:srgbClr val="92D050"/>
                </a:solidFill>
              </a:rPr>
              <a:t>Paramètre 1</a:t>
            </a:r>
          </a:p>
          <a:p>
            <a:pPr marL="1358900" lvl="2" indent="-342900">
              <a:buAutoNum type="arabicPeriod"/>
            </a:pPr>
            <a:r>
              <a:rPr lang="x-none" altLang="fr-FR" sz="2000">
                <a:solidFill>
                  <a:srgbClr val="92D050"/>
                </a:solidFill>
                <a:sym typeface="+mn-ea"/>
              </a:rPr>
              <a:t>Paramètre 2</a:t>
            </a:r>
            <a:r>
              <a:rPr lang="x-none" altLang="fr-FR" sz="2000">
                <a:solidFill>
                  <a:srgbClr val="92D050"/>
                </a:solidFill>
              </a:rPr>
              <a:t>...</a:t>
            </a:r>
          </a:p>
          <a:p>
            <a:pPr marL="901700" lvl="1" indent="-342900">
              <a:buAutoNum type="arabicPeriod"/>
            </a:pPr>
            <a:r>
              <a:rPr lang="x-none" altLang="fr-FR" sz="2000">
                <a:solidFill>
                  <a:srgbClr val="002060"/>
                </a:solidFill>
              </a:rPr>
              <a:t>Fonction 2...</a:t>
            </a:r>
          </a:p>
          <a:p>
            <a:pPr marL="901700" lvl="1" indent="-342900">
              <a:buAutoNum type="arabicPeriod"/>
            </a:pPr>
            <a:r>
              <a:rPr lang="x-none" altLang="fr-FR" sz="2000">
                <a:solidFill>
                  <a:srgbClr val="FFC000"/>
                </a:solidFill>
              </a:rPr>
              <a:t>Exemples 1...</a:t>
            </a:r>
          </a:p>
          <a:p>
            <a:pPr marL="444500" lvl="0" indent="-342900">
              <a:buAutoNum type="arabicPeriod"/>
            </a:pPr>
            <a:r>
              <a:rPr lang="x-none" altLang="fr-FR" sz="2000">
                <a:solidFill>
                  <a:srgbClr val="FF0000"/>
                </a:solidFill>
                <a:sym typeface="+mn-ea"/>
              </a:rPr>
              <a:t>Ressource carte 2</a:t>
            </a:r>
            <a:r>
              <a:rPr lang="x-none" altLang="fr-FR" sz="2000">
                <a:solidFill>
                  <a:srgbClr val="FF0000"/>
                </a:solidFill>
              </a:rPr>
              <a:t>...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755" y="180340"/>
            <a:ext cx="926465" cy="9264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005" y="1567180"/>
            <a:ext cx="2632710" cy="82931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11</a:t>
            </a:r>
            <a:endParaRPr lang="fr-FR" sz="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fr-FR"/>
              <a:t>Utilisation de schémas pédagogiques</a:t>
            </a:r>
          </a:p>
        </p:txBody>
      </p:sp>
      <p:pic>
        <p:nvPicPr>
          <p:cNvPr id="26" name="Image 26" descr="serv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80" y="1415098"/>
            <a:ext cx="1847850" cy="2896235"/>
          </a:xfrm>
          <a:prstGeom prst="rect">
            <a:avLst/>
          </a:prstGeom>
        </p:spPr>
      </p:pic>
      <p:pic>
        <p:nvPicPr>
          <p:cNvPr id="24" name="Image 24" descr="motor_pyboard_b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460" y="1106805"/>
            <a:ext cx="2448560" cy="2183765"/>
          </a:xfrm>
          <a:prstGeom prst="rect">
            <a:avLst/>
          </a:prstGeom>
        </p:spPr>
      </p:pic>
      <p:pic>
        <p:nvPicPr>
          <p:cNvPr id="7" name="Image 6" descr="i2c_altitude_fritz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320" y="3304540"/>
            <a:ext cx="2407920" cy="1808480"/>
          </a:xfrm>
          <a:prstGeom prst="rect">
            <a:avLst/>
          </a:prstGeom>
        </p:spPr>
      </p:pic>
      <p:sp>
        <p:nvSpPr>
          <p:cNvPr id="10" name="Titre 3"/>
          <p:cNvSpPr/>
          <p:nvPr/>
        </p:nvSpPr>
        <p:spPr>
          <a:xfrm>
            <a:off x="55995" y="235065"/>
            <a:ext cx="349320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x-none" altLang="fr-FR"/>
              <a:t>Mise en forme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rcRect r="44373"/>
          <a:stretch>
            <a:fillRect/>
          </a:stretch>
        </p:blipFill>
        <p:spPr>
          <a:xfrm>
            <a:off x="125095" y="797560"/>
            <a:ext cx="4062095" cy="56769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" y="1480185"/>
            <a:ext cx="4051300" cy="806450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12</a:t>
            </a:r>
            <a:endParaRPr lang="fr-FR" sz="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Quelques périphériques</a:t>
            </a:r>
          </a:p>
        </p:txBody>
      </p:sp>
      <p:sp>
        <p:nvSpPr>
          <p:cNvPr id="3" name="Ellipse 2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13</a:t>
            </a:r>
            <a:endParaRPr lang="fr-FR" sz="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Ressources internes de la carte</a:t>
            </a:r>
          </a:p>
        </p:txBody>
      </p:sp>
      <p:sp>
        <p:nvSpPr>
          <p:cNvPr id="2" name="AutoShape 2" descr="RÃ©sultat de recherche d'images pour &quot;accelÃ©romÃ¨tre pyboard&quot;"/>
          <p:cNvSpPr>
            <a:spLocks noChangeAspect="1" noChangeArrowheads="1"/>
          </p:cNvSpPr>
          <p:nvPr/>
        </p:nvSpPr>
        <p:spPr bwMode="auto">
          <a:xfrm>
            <a:off x="271485" y="14997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PyBoard-V1 explained"/>
          <p:cNvPicPr/>
          <p:nvPr/>
        </p:nvPicPr>
        <p:blipFill>
          <a:blip r:embed="rId3"/>
          <a:stretch>
            <a:fillRect/>
          </a:stretch>
        </p:blipFill>
        <p:spPr>
          <a:xfrm>
            <a:off x="2072201" y="1036749"/>
            <a:ext cx="4727843" cy="4025691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14</a:t>
            </a:r>
            <a:endParaRPr lang="fr-FR" sz="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dirty="0"/>
              <a:t>Périphériques I2C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85" y="1236282"/>
            <a:ext cx="2056327" cy="1542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963930"/>
            <a:ext cx="6257290" cy="2723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130" y="3756376"/>
            <a:ext cx="6510268" cy="1340168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15</a:t>
            </a:r>
            <a:endParaRPr lang="fr-FR" sz="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dirty="0"/>
              <a:t>Driver de moteurs CC</a:t>
            </a:r>
          </a:p>
        </p:txBody>
      </p:sp>
      <p:pic>
        <p:nvPicPr>
          <p:cNvPr id="9" name="Image 9" descr="motor-driver-shield-500x500"/>
          <p:cNvPicPr>
            <a:picLocks noChangeAspect="1"/>
          </p:cNvPicPr>
          <p:nvPr/>
        </p:nvPicPr>
        <p:blipFill>
          <a:blip r:embed="rId3"/>
          <a:srcRect t="10001" b="11468"/>
          <a:stretch>
            <a:fillRect/>
          </a:stretch>
        </p:blipFill>
        <p:spPr>
          <a:xfrm>
            <a:off x="74295" y="889635"/>
            <a:ext cx="2726690" cy="214185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Image 19" descr="527c0c05757b7fc33c8b45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985" y="1193800"/>
            <a:ext cx="3461385" cy="356044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Image 11" descr="ShftOutExmp1_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" y="2954655"/>
            <a:ext cx="4143375" cy="213741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Espace réservé du texte 0"/>
          <p:cNvSpPr>
            <a:spLocks noGrp="1"/>
          </p:cNvSpPr>
          <p:nvPr>
            <p:ph type="body" idx="1"/>
          </p:nvPr>
        </p:nvSpPr>
        <p:spPr>
          <a:xfrm>
            <a:off x="2632075" y="1001395"/>
            <a:ext cx="2724150" cy="1155700"/>
          </a:xfrm>
        </p:spPr>
        <p:txBody>
          <a:bodyPr/>
          <a:lstStyle/>
          <a:p>
            <a:pPr marL="101600" indent="0">
              <a:buNone/>
            </a:pPr>
            <a:r>
              <a:rPr lang="x-none" altLang="fr-FR" sz="1400">
                <a:solidFill>
                  <a:schemeClr val="tx1"/>
                </a:solidFill>
              </a:rPr>
              <a:t>Bit register pour controler 4 moteurs : </a:t>
            </a:r>
          </a:p>
          <a:p>
            <a:r>
              <a:rPr lang="x-none" altLang="fr-FR" sz="1400">
                <a:solidFill>
                  <a:schemeClr val="tx1"/>
                </a:solidFill>
              </a:rPr>
              <a:t>3 GPIO pour 8 sorties</a:t>
            </a:r>
          </a:p>
          <a:p>
            <a:r>
              <a:rPr lang="x-none" altLang="fr-FR" sz="1400">
                <a:solidFill>
                  <a:schemeClr val="tx1"/>
                </a:solidFill>
              </a:rPr>
              <a:t>Chronophage</a:t>
            </a:r>
          </a:p>
          <a:p>
            <a:r>
              <a:rPr lang="x-none" altLang="fr-FR" sz="1600">
                <a:solidFill>
                  <a:schemeClr val="tx1"/>
                </a:solidFill>
              </a:rPr>
              <a:t>Sur-dimmenssionné</a:t>
            </a:r>
          </a:p>
        </p:txBody>
      </p:sp>
      <p:sp>
        <p:nvSpPr>
          <p:cNvPr id="676" name="Shape 676"/>
          <p:cNvSpPr/>
          <p:nvPr/>
        </p:nvSpPr>
        <p:spPr>
          <a:xfrm>
            <a:off x="4969550" y="3208682"/>
            <a:ext cx="563245" cy="539750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2793365" y="2179955"/>
            <a:ext cx="558165" cy="524510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texte 0"/>
          <p:cNvSpPr/>
          <p:nvPr/>
        </p:nvSpPr>
        <p:spPr>
          <a:xfrm>
            <a:off x="2925365" y="2442210"/>
            <a:ext cx="2724150" cy="1096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01600" indent="0" algn="r">
              <a:buNone/>
            </a:pPr>
            <a:r>
              <a:rPr lang="fr-FR" altLang="fr-FR" sz="1400" dirty="0" smtClean="0">
                <a:solidFill>
                  <a:schemeClr val="tx1"/>
                </a:solidFill>
              </a:rPr>
              <a:t>Double pont en H:</a:t>
            </a:r>
          </a:p>
          <a:p>
            <a:pPr marL="101600" indent="0" algn="r">
              <a:buNone/>
            </a:pPr>
            <a:r>
              <a:rPr lang="fr-FR" altLang="fr-FR" sz="1400" dirty="0" smtClean="0">
                <a:solidFill>
                  <a:schemeClr val="tx1"/>
                </a:solidFill>
              </a:rPr>
              <a:t>- 4 GPIO pour contrôler deux moteurs</a:t>
            </a:r>
            <a:endParaRPr lang="x-none" altLang="fr-FR" sz="16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16</a:t>
            </a:r>
            <a:endParaRPr lang="fr-FR" sz="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Gestion de projet</a:t>
            </a:r>
          </a:p>
        </p:txBody>
      </p:sp>
      <p:sp>
        <p:nvSpPr>
          <p:cNvPr id="3" name="Ellipse 2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17</a:t>
            </a:r>
            <a:endParaRPr lang="fr-FR" sz="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4" y="2711671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24" y="1135216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627" y="1836347"/>
            <a:ext cx="1851945" cy="2060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728" y="1532384"/>
            <a:ext cx="2668543" cy="2668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Ellipse 6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18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7307695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692"/>
            <a:ext cx="9144000" cy="1598115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19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9499840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908300" y="723900"/>
            <a:ext cx="5718810" cy="3801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 dirty="0" smtClean="0">
                <a:sym typeface="+mn-ea"/>
              </a:rPr>
              <a:t>Contexte</a:t>
            </a:r>
            <a:endParaRPr lang="fr-FR" dirty="0" smtClean="0">
              <a:sym typeface="+mn-ea"/>
            </a:endParaRPr>
          </a:p>
          <a:p>
            <a:pPr marL="444500" indent="-342900"/>
            <a:r>
              <a:rPr lang="x-none" dirty="0" smtClean="0"/>
              <a:t>Problématique</a:t>
            </a:r>
            <a:endParaRPr lang="x-none" dirty="0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 dirty="0">
                <a:sym typeface="+mn-ea"/>
              </a:rPr>
              <a:t>Faisabilité</a:t>
            </a:r>
            <a:endParaRPr lang="x-none" dirty="0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 dirty="0"/>
              <a:t>Matériel à notre disposition</a:t>
            </a:r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 dirty="0">
                <a:sym typeface="+mn-ea"/>
              </a:rPr>
              <a:t>Format du livrable</a:t>
            </a:r>
            <a:endParaRPr lang="x-none" dirty="0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 dirty="0">
                <a:sym typeface="+mn-ea"/>
              </a:rPr>
              <a:t>Quelques périphériques étudiés</a:t>
            </a:r>
            <a:endParaRPr lang="x-none" dirty="0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 dirty="0"/>
              <a:t>Gestion du </a:t>
            </a:r>
            <a:r>
              <a:rPr lang="x-none" dirty="0" smtClean="0"/>
              <a:t>projet</a:t>
            </a:r>
            <a:endParaRPr lang="fr-FR" dirty="0" smtClean="0"/>
          </a:p>
          <a:p>
            <a:pPr marL="901700" lvl="1">
              <a:buSzPts val="2000"/>
            </a:pPr>
            <a:r>
              <a:rPr lang="fr-FR" dirty="0" smtClean="0"/>
              <a:t>Organisation</a:t>
            </a:r>
          </a:p>
          <a:p>
            <a:pPr marL="901700" lvl="1">
              <a:buSzPts val="2000"/>
            </a:pPr>
            <a:r>
              <a:rPr lang="x-none" dirty="0"/>
              <a:t>Aspect </a:t>
            </a:r>
            <a:r>
              <a:rPr lang="x-none" dirty="0" smtClean="0"/>
              <a:t>financier</a:t>
            </a:r>
            <a:endParaRPr lang="x-none" dirty="0"/>
          </a:p>
          <a:p>
            <a:pPr marL="901700" lvl="1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 dirty="0" smtClean="0"/>
              <a:t>Problèmes rencontrés</a:t>
            </a:r>
            <a:endParaRPr lang="x-none" dirty="0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 dirty="0" smtClean="0"/>
              <a:t>Bilan</a:t>
            </a:r>
            <a:endParaRPr lang="x-none" dirty="0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endParaRPr lang="x-none" dirty="0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endParaRPr lang="x-none" dirty="0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SOMMAIRE</a:t>
            </a:r>
          </a:p>
        </p:txBody>
      </p:sp>
      <p:sp>
        <p:nvSpPr>
          <p:cNvPr id="4" name="Ellipse 3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fr-FR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8" y="1266919"/>
            <a:ext cx="8127001" cy="3459667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2</a:t>
            </a:r>
            <a:r>
              <a:rPr lang="fr-FR" sz="800" dirty="0" smtClean="0"/>
              <a:t>0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5767023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Aspect financier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837879"/>
              </p:ext>
            </p:extLst>
          </p:nvPr>
        </p:nvGraphicFramePr>
        <p:xfrm>
          <a:off x="1369454" y="184695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Prix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Ingénieur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2*2040 = 4080 </a:t>
                      </a:r>
                      <a:r>
                        <a:rPr lang="fr-FR" dirty="0" smtClean="0"/>
                        <a:t>€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Kit périphérique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100 €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Pyboard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40*2 = 80 €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Total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4260 €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llipse 4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21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4926356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Problèmes rencontrés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2902775" y="1335609"/>
            <a:ext cx="5718600" cy="3125100"/>
          </a:xfrm>
        </p:spPr>
        <p:txBody>
          <a:bodyPr/>
          <a:lstStyle/>
          <a:p>
            <a:pPr marL="444500" lvl="0" indent="-342900"/>
            <a:r>
              <a:rPr lang="fr-FR" dirty="0" smtClean="0">
                <a:sym typeface="+mn-ea"/>
              </a:rPr>
              <a:t>Temps</a:t>
            </a:r>
          </a:p>
          <a:p>
            <a:pPr marL="101600" lvl="0" indent="0">
              <a:buNone/>
            </a:pPr>
            <a:endParaRPr lang="fr-FR" dirty="0">
              <a:sym typeface="+mn-ea"/>
            </a:endParaRPr>
          </a:p>
          <a:p>
            <a:pPr marL="444500" indent="-342900"/>
            <a:r>
              <a:rPr lang="fr-FR" dirty="0" smtClean="0"/>
              <a:t>Anticipation</a:t>
            </a:r>
          </a:p>
          <a:p>
            <a:pPr marL="101600" indent="0">
              <a:buNone/>
            </a:pPr>
            <a:endParaRPr lang="x-none" dirty="0"/>
          </a:p>
          <a:p>
            <a:pPr marL="444500" lvl="0" indent="-342900"/>
            <a:r>
              <a:rPr lang="fr-FR" dirty="0" smtClean="0">
                <a:sym typeface="+mn-ea"/>
              </a:rPr>
              <a:t>Communication</a:t>
            </a:r>
            <a:endParaRPr lang="x-none" dirty="0"/>
          </a:p>
        </p:txBody>
      </p:sp>
      <p:sp>
        <p:nvSpPr>
          <p:cNvPr id="6" name="Ellipse 5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22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25638342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Bilan</a:t>
            </a:r>
          </a:p>
        </p:txBody>
      </p:sp>
      <p:sp>
        <p:nvSpPr>
          <p:cNvPr id="3" name="Ellipse 2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23</a:t>
            </a:r>
            <a:endParaRPr lang="fr-FR" sz="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altLang="en-GB" sz="9600">
                <a:solidFill>
                  <a:srgbClr val="00B2FF"/>
                </a:solidFill>
              </a:rPr>
              <a:t>Merci</a:t>
            </a:r>
            <a:r>
              <a:rPr lang="en-GB" sz="9600">
                <a:solidFill>
                  <a:srgbClr val="00B2FF"/>
                </a:solidFill>
              </a:rPr>
              <a:t>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424" name="Shape 424"/>
          <p:cNvSpPr txBox="1">
            <a:spLocks noGrp="1"/>
          </p:cNvSpPr>
          <p:nvPr>
            <p:ph type="subTitle" idx="1"/>
          </p:nvPr>
        </p:nvSpPr>
        <p:spPr>
          <a:xfrm>
            <a:off x="876825" y="2688925"/>
            <a:ext cx="43341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altLang="en-GB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 questions</a:t>
            </a:r>
            <a:r>
              <a:rPr lang="en-GB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?</a:t>
            </a:r>
            <a:endParaRPr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</a:t>
            </a:r>
            <a:r>
              <a:rPr lang="en-GB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aymeric.maurice41@gmail.com</a:t>
            </a:r>
            <a:endParaRPr lang="en-GB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vincent.desnos@hotmail.fr</a:t>
            </a:r>
            <a:endParaRPr lang="en-GB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8588634" y="4627039"/>
            <a:ext cx="43945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/>
              <a:t>24</a:t>
            </a:r>
            <a:endParaRPr lang="fr-FR" sz="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Contexte</a:t>
            </a:r>
          </a:p>
        </p:txBody>
      </p:sp>
      <p:sp>
        <p:nvSpPr>
          <p:cNvPr id="3" name="Ellipse 2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1189465" y="25411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Python un langage de scriptage simple, rapide, et intuitif</a:t>
            </a:r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" y="1327785"/>
            <a:ext cx="3848735" cy="329628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365" y="1327785"/>
            <a:ext cx="3632835" cy="1386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llipse 4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908" y="2714625"/>
            <a:ext cx="2897747" cy="2173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Problématique</a:t>
            </a:r>
            <a:endParaRPr lang="x-none" dirty="0"/>
          </a:p>
        </p:txBody>
      </p:sp>
      <p:sp>
        <p:nvSpPr>
          <p:cNvPr id="3" name="Ellipse 2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Faisabilité</a:t>
            </a:r>
          </a:p>
        </p:txBody>
      </p:sp>
      <p:sp>
        <p:nvSpPr>
          <p:cNvPr id="3" name="Ellipse 2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553757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3751290" y="189216"/>
            <a:ext cx="4761292" cy="370672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457200" y="236176"/>
            <a:ext cx="2749500" cy="4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altLang="en-GB" sz="12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SITE WEB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Micropython offre une Pyboard virtuelle ou réelle sur son site internet</a:t>
            </a:r>
          </a:p>
        </p:txBody>
      </p:sp>
      <p:pic>
        <p:nvPicPr>
          <p:cNvPr id="5" name="Image 5" descr="/media/vincent/Data/Ubuntu/Documents/projetDev/interface_micropython online.pnginterface_micropython onlin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47795" y="383540"/>
            <a:ext cx="4375785" cy="2782570"/>
          </a:xfrm>
          <a:prstGeom prst="rect">
            <a:avLst/>
          </a:prstGeom>
          <a:effectLst/>
        </p:spPr>
      </p:pic>
      <p:pic>
        <p:nvPicPr>
          <p:cNvPr id="2" name="Image 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" y="2043430"/>
            <a:ext cx="3258185" cy="3079750"/>
          </a:xfrm>
          <a:prstGeom prst="rect">
            <a:avLst/>
          </a:prstGeom>
        </p:spPr>
      </p:pic>
      <p:sp>
        <p:nvSpPr>
          <p:cNvPr id="4" name="Shape 416"/>
          <p:cNvSpPr txBox="1"/>
          <p:nvPr/>
        </p:nvSpPr>
        <p:spPr>
          <a:xfrm>
            <a:off x="4235450" y="3885565"/>
            <a:ext cx="4458335" cy="11931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342900" lvl="0" indent="-342900" rtl="0">
              <a:spcBef>
                <a:spcPts val="0"/>
              </a:spcBef>
              <a:spcAft>
                <a:spcPts val="0"/>
              </a:spcAft>
            </a:pPr>
            <a:r>
              <a:rPr lang="x-none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Pas de ressources à acheter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</a:pPr>
            <a:r>
              <a:rPr lang="x-none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Etude rapide et intéractive de la carte</a:t>
            </a:r>
          </a:p>
        </p:txBody>
      </p:sp>
      <p:sp>
        <p:nvSpPr>
          <p:cNvPr id="676" name="Shape 676"/>
          <p:cNvSpPr/>
          <p:nvPr/>
        </p:nvSpPr>
        <p:spPr>
          <a:xfrm>
            <a:off x="3853006" y="3861968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Ellipse 7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  <a:endParaRPr lang="fr-FR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Matèriel à  disposition</a:t>
            </a:r>
          </a:p>
        </p:txBody>
      </p:sp>
      <p:sp>
        <p:nvSpPr>
          <p:cNvPr id="3" name="Ellipse 2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  <a:endParaRPr lang="fr-FR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Matèriel à  disposition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005" y="777990"/>
            <a:ext cx="1918954" cy="1439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842" y="777990"/>
            <a:ext cx="1439216" cy="1439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958" y="777990"/>
            <a:ext cx="1439216" cy="1439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9" descr="motor-driver-shield-500x500"/>
          <p:cNvPicPr>
            <a:picLocks noChangeAspect="1"/>
          </p:cNvPicPr>
          <p:nvPr/>
        </p:nvPicPr>
        <p:blipFill>
          <a:blip r:embed="rId6"/>
          <a:srcRect t="10001" b="11468"/>
          <a:stretch>
            <a:fillRect/>
          </a:stretch>
        </p:blipFill>
        <p:spPr>
          <a:xfrm>
            <a:off x="2769952" y="2173303"/>
            <a:ext cx="1979885" cy="155522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014" y="2217051"/>
            <a:ext cx="1956975" cy="1467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t="19715" b="16405"/>
          <a:stretch>
            <a:fillRect/>
          </a:stretch>
        </p:blipFill>
        <p:spPr>
          <a:xfrm>
            <a:off x="7032334" y="2338904"/>
            <a:ext cx="1589041" cy="13115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3884" y="3772125"/>
            <a:ext cx="1665936" cy="1249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10"/>
          <a:srcRect t="7386" b="15869"/>
          <a:stretch>
            <a:fillRect/>
          </a:stretch>
        </p:blipFill>
        <p:spPr>
          <a:xfrm>
            <a:off x="4698010" y="3694020"/>
            <a:ext cx="1826981" cy="1402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3243" y="3749523"/>
            <a:ext cx="1721476" cy="12911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Ellipse 15"/>
          <p:cNvSpPr/>
          <p:nvPr/>
        </p:nvSpPr>
        <p:spPr>
          <a:xfrm>
            <a:off x="8588634" y="4627039"/>
            <a:ext cx="392806" cy="351253"/>
          </a:xfrm>
          <a:prstGeom prst="ellipse">
            <a:avLst/>
          </a:prstGeom>
          <a:solidFill>
            <a:srgbClr val="3DC0F8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288</Words>
  <Application>Microsoft Office PowerPoint</Application>
  <PresentationFormat>Affichage à l'écran (16:9)</PresentationFormat>
  <Paragraphs>125</Paragraphs>
  <Slides>24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Muli</vt:lpstr>
      <vt:lpstr>Arial</vt:lpstr>
      <vt:lpstr>Georgia</vt:lpstr>
      <vt:lpstr>Banquo template</vt:lpstr>
      <vt:lpstr>PRESENTATION PROJET DEVELLOPPEMENT INFORMATIQUE</vt:lpstr>
      <vt:lpstr>SOMMAIRE</vt:lpstr>
      <vt:lpstr>Contexte</vt:lpstr>
      <vt:lpstr>Python un langage de scriptage simple, rapide, et intuitif</vt:lpstr>
      <vt:lpstr>Problématique</vt:lpstr>
      <vt:lpstr>Faisabilité</vt:lpstr>
      <vt:lpstr>Présentation PowerPoint</vt:lpstr>
      <vt:lpstr>Matèriel à  disposition</vt:lpstr>
      <vt:lpstr>Matèriel à  disposition</vt:lpstr>
      <vt:lpstr>Format du livrable</vt:lpstr>
      <vt:lpstr>Document PDF</vt:lpstr>
      <vt:lpstr>Utilisation de schémas pédagogiques</vt:lpstr>
      <vt:lpstr>Quelques périphériques</vt:lpstr>
      <vt:lpstr>Ressources internes de la carte</vt:lpstr>
      <vt:lpstr>Périphériques I2C</vt:lpstr>
      <vt:lpstr>Driver de moteurs CC</vt:lpstr>
      <vt:lpstr>Gestion de projet</vt:lpstr>
      <vt:lpstr>Organisation</vt:lpstr>
      <vt:lpstr>Organisation</vt:lpstr>
      <vt:lpstr>Organisation</vt:lpstr>
      <vt:lpstr>Aspect financier</vt:lpstr>
      <vt:lpstr>Problèmes rencontrés</vt:lpstr>
      <vt:lpstr>Bilan</vt:lpstr>
      <vt:lpstr>Merci!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YOUR_x000d_PRESENTATION_x000d_TITLE</dc:title>
  <dc:creator>Vincent Desnos</dc:creator>
  <cp:lastModifiedBy>Mr vince D</cp:lastModifiedBy>
  <cp:revision>29</cp:revision>
  <dcterms:created xsi:type="dcterms:W3CDTF">2018-05-23T09:13:57Z</dcterms:created>
  <dcterms:modified xsi:type="dcterms:W3CDTF">2018-05-23T11:57:11Z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1036-10.1.0.5707</vt:lpwstr>
  </property>
</Properties>
</file>